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3"/>
  </p:notesMasterIdLst>
  <p:sldIdLst>
    <p:sldId id="266" r:id="rId2"/>
    <p:sldId id="447" r:id="rId3"/>
    <p:sldId id="448" r:id="rId4"/>
    <p:sldId id="451" r:id="rId5"/>
    <p:sldId id="450" r:id="rId6"/>
    <p:sldId id="452" r:id="rId7"/>
    <p:sldId id="453" r:id="rId8"/>
    <p:sldId id="456" r:id="rId9"/>
    <p:sldId id="457" r:id="rId10"/>
    <p:sldId id="458" r:id="rId11"/>
    <p:sldId id="459" r:id="rId12"/>
    <p:sldId id="460" r:id="rId13"/>
    <p:sldId id="461" r:id="rId14"/>
    <p:sldId id="462" r:id="rId15"/>
    <p:sldId id="463" r:id="rId16"/>
    <p:sldId id="264" r:id="rId17"/>
    <p:sldId id="449" r:id="rId18"/>
    <p:sldId id="446" r:id="rId19"/>
    <p:sldId id="444" r:id="rId20"/>
    <p:sldId id="258" r:id="rId21"/>
    <p:sldId id="259" r:id="rId22"/>
  </p:sldIdLst>
  <p:sldSz cx="9144000" cy="6858000" type="screen4x3"/>
  <p:notesSz cx="6858000" cy="9144000"/>
  <p:embeddedFontLst>
    <p:embeddedFont>
      <p:font typeface="KoPub돋움체_Pro Bold" panose="020B0600000101010101" charset="-127"/>
      <p:bold r:id="rId24"/>
    </p:embeddedFont>
    <p:embeddedFont>
      <p:font typeface="D2Coding" panose="020B0609020101020101" pitchFamily="49" charset="-127"/>
      <p:regular r:id="rId25"/>
      <p:bold r:id="rId26"/>
    </p:embeddedFont>
    <p:embeddedFont>
      <p:font typeface="KoPub돋움체 Bold" panose="00000800000000000000" pitchFamily="2" charset="-127"/>
      <p:bold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segfault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125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263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0954D-FE3E-278B-9F2A-5C30EF1F9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191C7E-70F7-235B-804C-F1D5702FE0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55C799-8CE1-C205-14CF-645320569B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DD3973-15B8-721F-3533-8CBB7ACB5E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6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655E9D-50E6-C7F6-97DF-B3B477C99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D2697E-C79D-C393-0228-8BFFAF38DA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631D1E-F5F7-7AA6-03CD-00E49EFA5C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%%13$n</a:t>
            </a:r>
            <a:endParaRPr lang="ko-KR" altLang="en-US" sz="1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F3190F-3DA7-76C0-D811-4563701CAC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820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521854-38AB-4DF6-E110-A73E60545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26B500-7C7D-2D8A-2BCA-01AD1C84F6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5C7986-A482-506E-9DFC-62C8E692F3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Enter some text: %13$x</a:t>
            </a:r>
          </a:p>
          <a:p>
            <a:r>
              <a:rPr lang="en-US" dirty="0"/>
              <a:t>f7de1ca8[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028FC6-E82F-7942-9CF8-D08CDED51E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604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plusplus.com/reference/cstdio/printf/" TargetMode="External"/><Relationship Id="rId2" Type="http://schemas.openxmlformats.org/officeDocument/2006/relationships/hyperlink" Target="https://man7.org/linux/man-pages/man3/printf.3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plusplus.com/reference/cstdio/printf/" TargetMode="External"/><Relationship Id="rId2" Type="http://schemas.openxmlformats.org/officeDocument/2006/relationships/hyperlink" Target="https://man7.org/linux/man-pages/man3/printf.3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an7.org/linux/man-pages/man3/printf.3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plusplus.com/reference/cstdio/printf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 Bug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4.1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DC5193-A472-4D1A-76D4-232EBC1FD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B1B071-16A7-3589-314F-BB8C68803AC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02C12A7-97B2-DF9B-369F-2E4D3BA2FFD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4AC3B5-C3E1-CBD0-3423-758961821A16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%13$x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FE359C-5F1A-D655-8D70-EB7D28639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776" y="2556344"/>
            <a:ext cx="7104448" cy="17453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9918B6-BAF1-942A-FD5E-EA1C699C636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[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rsp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]=%6$</a:t>
            </a:r>
            <a:endParaRPr lang="ko-KR" altLang="en-US" dirty="0">
              <a:solidFill>
                <a:srgbClr val="FF0000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D71271-EB48-2185-7969-BAA43A76A7C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</a:t>
            </a:r>
            <a:r>
              <a:rPr lang="en-US" altLang="ko-KR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[argument$]</a:t>
            </a:r>
            <a:r>
              <a:rPr lang="en-US" altLang="ko-KR" dirty="0">
                <a:solidFill>
                  <a:schemeClr val="accent2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[flag]</a:t>
            </a:r>
            <a:r>
              <a:rPr lang="en-US" altLang="ko-KR" dirty="0">
                <a:solidFill>
                  <a:schemeClr val="accent4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[width][.precision]</a:t>
            </a:r>
            <a:r>
              <a:rPr lang="en-US" altLang="ko-KR" dirty="0">
                <a:solidFill>
                  <a:schemeClr val="accent6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[length][specifier]</a:t>
            </a:r>
            <a:endParaRPr lang="ko-KR" altLang="en-US" dirty="0">
              <a:solidFill>
                <a:schemeClr val="accent6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962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DFA8B-9D6D-EF33-E4C5-F82D7A79D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BDE720-C4D2-662A-698C-0F18300E42D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CD764C6-CCFF-F7CF-ECFC-EC4C5147FEC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39769E-BBD9-AAAA-0540-D3EC5EA68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495" y="2905052"/>
            <a:ext cx="6697010" cy="10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5C336B-1DFC-A700-BF00-29B282FFFEBB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[rsp+7*8]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값을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hex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출력해주세요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3FC2B0-0952-B37D-A920-B0C0361506C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</a:t>
            </a:r>
            <a:r>
              <a:rPr lang="en-US" altLang="ko-KR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[argument$]</a:t>
            </a:r>
            <a:r>
              <a:rPr lang="en-US" altLang="ko-KR" dirty="0">
                <a:solidFill>
                  <a:schemeClr val="accent2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[flag]</a:t>
            </a:r>
            <a:r>
              <a:rPr lang="en-US" altLang="ko-KR" dirty="0">
                <a:solidFill>
                  <a:schemeClr val="accent4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[width][.precision]</a:t>
            </a:r>
            <a:r>
              <a:rPr lang="en-US" altLang="ko-KR" dirty="0">
                <a:solidFill>
                  <a:schemeClr val="accent6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[length][specifier]</a:t>
            </a:r>
            <a:endParaRPr lang="ko-KR" altLang="en-US" dirty="0">
              <a:solidFill>
                <a:schemeClr val="accent6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124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9268A-B981-6565-AB97-3FFC7230A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1F34D9-1D19-BCA7-5508-6FD47E48EB2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7C1D34-8C35-2CC7-6D83-26E23FD2198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 leak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2AE27B-B860-8BD3-8F50-ECC9F863D71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CA22A5F-2500-ABC4-748E-4A53ED379ED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6D630C-37A4-4EF9-7C69-B8F5979BFC6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%{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arg_idx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}$x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 leak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604DF31-472F-8156-F471-51CCD1D5027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이후 배울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AAW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과 결합하면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AAR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5409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950CD-3106-3529-89E1-BAB1D0FA9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30AEF8-EBC0-8769-1D1B-49A90871E7F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C3E6E-0D78-2503-0A3D-F483CE33E12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AAW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A8DC3B-D91A-D642-20BC-10817DB4008F}"/>
              </a:ext>
            </a:extLst>
          </p:cNvPr>
          <p:cNvSpPr txBox="1"/>
          <p:nvPr/>
        </p:nvSpPr>
        <p:spPr>
          <a:xfrm>
            <a:off x="360000" y="6190223"/>
            <a:ext cx="5109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사용자 입력이 스택 어딘가에 저장된다는 가정하에 셋업할 수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DF9BA1E-67AB-0482-5DD8-AD5B514C8FB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6A746B5-73BF-903F-1B4D-64FA4D17C349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321701-053F-BC7D-5EF6-76EBDCF9B30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%{</a:t>
              </a:r>
              <a:r>
                <a:rPr lang="ko-KR" altLang="en-US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숫자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}$n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31A2CA3-F057-7060-E2C0-3D21A710120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조작해서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addr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셋업 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write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FB0CBD9-3FA1-7307-94FD-C83C3AE4E5F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{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숫자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}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번째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argv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가리키는 포인터에 지금까지 출력된 문자 수를 저장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9B0C89B-9DC0-6747-DCAC-4B2210D3626E}"/>
              </a:ext>
            </a:extLst>
          </p:cNvPr>
          <p:cNvSpPr txBox="1"/>
          <p:nvPr/>
        </p:nvSpPr>
        <p:spPr>
          <a:xfrm>
            <a:off x="360000" y="5882446"/>
            <a:ext cx="5109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[argument$]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UNIX Spec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이지만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%n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C99 Standard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882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11054-7B07-6568-5C54-FFDA31D65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7F9B46-5640-D788-8277-3B2566C0255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fsb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62FE8D-D7D7-EE01-E0F7-B09F5728E88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주어진 바이너리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DEA459A-769A-1E57-1962-475A723F2B7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2165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CF4EF-EEC6-4D9A-BA80-19BC3C1A0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D689E9-3D36-8E12-C1AA-14280F302E7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[fsb2lib]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6FE837-D53C-B8A5-AA6A-28B1B45C4C9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주어진 바이너리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04B7546-22AA-9AE3-1B1E-8AEFE7258D4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375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65B84-5162-19A0-134A-F945FAFBF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21F87E-83BB-AF86-D71A-8828AACAC5F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955266-F93F-CF4A-5F2F-2B2FD75EDB4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18379A-8B05-08BE-0E03-879EDC4135D7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0A0B63-17BE-B768-2FE8-BA34079BCF1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EF49340-5791-3A99-1A1E-3433A518BDA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698C56E-0C83-CBDF-D9B2-A1F5F40F15D1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B087D5-5748-FD01-6E70-3FA7F88979C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BD4C462-9B5B-7A15-5658-C5F2F129F951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47BD823-F39C-4FFC-9363-2B819B2725D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D3FE723-61FA-BD74-A367-1F53A4ADD8A3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41C5A9E-7989-494D-952D-AC4A9130CC3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5839F1-FB8A-1331-D7F5-C7E18EABF1FE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0249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AAAB4-268D-18F9-B34A-E149DA92FA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DDD6026-AA65-3F12-4686-3790B0F256C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printf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vprintf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…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B1C719-269F-E591-EF11-D1374EAC9F05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FA3ED1-B574-786F-A43C-56BED28E366A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738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SROP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F6FDC4-76AA-4742-8C40-D5CCB3B42633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Signal Oriented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Programming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63249E-3B81-96F3-6BDF-3C327E075BAE}"/>
              </a:ext>
            </a:extLst>
          </p:cNvPr>
          <p:cNvSpPr txBox="1"/>
          <p:nvPr/>
        </p:nvSpPr>
        <p:spPr>
          <a:xfrm>
            <a:off x="887322" y="900000"/>
            <a:ext cx="7369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UNUSED SLIDE</a:t>
            </a:r>
            <a:endParaRPr lang="ko-KR" altLang="en-US" sz="36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577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x86-64 ABI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프로그램의 비정상적 종료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Caught unexpected signal: SIGSEGV (11)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075861C-6224-C176-3119-03D1C3546D4B}"/>
              </a:ext>
            </a:extLst>
          </p:cNvPr>
          <p:cNvSpPr txBox="1"/>
          <p:nvPr/>
        </p:nvSpPr>
        <p:spPr>
          <a:xfrm>
            <a:off x="887322" y="900000"/>
            <a:ext cx="7369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UNUSED SLIDE</a:t>
            </a:r>
            <a:endParaRPr lang="ko-KR" altLang="en-US" sz="36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573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0846D-91B6-81EF-7A81-04E27194D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43671B-D70F-7520-8FEF-AF078DE332E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 bug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F1B33E-5815-D73B-C7B3-17EF0DA3F51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Vulnerability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7840E9-38F1-EA30-8D6D-9CA2F797AC9D}"/>
              </a:ext>
            </a:extLst>
          </p:cNvPr>
          <p:cNvSpPr txBox="1"/>
          <p:nvPr/>
        </p:nvSpPr>
        <p:spPr>
          <a:xfrm>
            <a:off x="360000" y="6190223"/>
            <a:ext cx="421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사용자가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format-string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조작하면 </a:t>
            </a:r>
            <a:r>
              <a:rPr lang="en-US" altLang="ko-KR" sz="1400" u="sng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AAR/AAW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가능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9738380-D77B-AA64-F8BD-8FB78FE1BE0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5186528-6C6D-E2F5-F003-9DDB3E93A71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C883D7-7A5A-EAE3-BDFC-B8D76E61D50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잘 사용하면 문제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AB80E8E-AEE1-C96C-E75F-C30422F7DE7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printf</a:t>
              </a:r>
              <a:r>
                <a:rPr lang="en-US" altLang="ko-KR" sz="3200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(buffer);</a:t>
              </a:r>
              <a:endParaRPr lang="ko-KR" altLang="en-US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992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2CD9A2-D806-7ACC-760A-234BBFD8C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8593D7-8113-F85E-AE26-4B515B61600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 bug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7E1263-F16B-C07C-270E-22DA0D7024F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79D518F-9967-9326-72E1-D9E13ADFF0B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5EE44F5-4862-777C-319D-DF57BD4D2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463" y="2036160"/>
            <a:ext cx="4723074" cy="392184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BA534D4-5FDB-3E1B-90CB-CD9F30CD64AD}"/>
              </a:ext>
            </a:extLst>
          </p:cNvPr>
          <p:cNvSpPr/>
          <p:nvPr/>
        </p:nvSpPr>
        <p:spPr>
          <a:xfrm>
            <a:off x="3681564" y="5167773"/>
            <a:ext cx="556592" cy="2623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98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6518C3-7454-6B22-5C09-D477D3C01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85D669-7E9D-991F-6ADE-48966CC6EAE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 bug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6914B7-A9AF-043C-5957-AB625DD4BE9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C0A64A-53F2-B847-97D1-D3D6451A264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BE49437-9D52-D62B-F1D1-48603264B2A9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0F279A9-C9D4-E885-7C35-55343C75338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아래 코드를 입력해보자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C3F79C6-7E99-4A19-00D7-986DABBF2A6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hi%13$n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2389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0DFFB2-53E4-25C6-1224-F0E538CC0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5F166E-3E85-3130-8535-56003C9F3E9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09715B-3C6B-5ACC-11B1-05B14B476D8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</a:t>
            </a:r>
            <a:r>
              <a:rPr lang="en-US" altLang="ko-KR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[argument$]</a:t>
            </a:r>
            <a:r>
              <a:rPr lang="en-US" altLang="ko-KR" dirty="0">
                <a:solidFill>
                  <a:schemeClr val="accent2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[flag]</a:t>
            </a:r>
            <a:r>
              <a:rPr lang="en-US" altLang="ko-KR" dirty="0">
                <a:solidFill>
                  <a:schemeClr val="accent4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[width][.precision]</a:t>
            </a:r>
            <a:r>
              <a:rPr lang="en-US" altLang="ko-KR" dirty="0">
                <a:solidFill>
                  <a:schemeClr val="accent6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[length][specifier]</a:t>
            </a:r>
            <a:endParaRPr lang="ko-KR" altLang="en-US" dirty="0">
              <a:solidFill>
                <a:schemeClr val="accent6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F14A7C-9CB9-BEAE-D262-8ADD2406BAC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166AB4C-CFD6-4936-0F38-866B4210C0A6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395528-75D9-CFDF-B6A6-C180BC7D2DE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specifier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3C9EBE-D212-0BD1-3A66-DF71E6D4C68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%n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AF7CF3B-5B02-EA7C-4BEF-903190F039ED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d,u,s,x,o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등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DDCC001-E4B1-4D44-01EE-2B59E2F1492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현재까지 출력된 내용을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argv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저장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2EEE354-24EC-170A-97E7-F2652AF78600}"/>
              </a:ext>
            </a:extLst>
          </p:cNvPr>
          <p:cNvSpPr txBox="1"/>
          <p:nvPr/>
        </p:nvSpPr>
        <p:spPr>
          <a:xfrm>
            <a:off x="360000" y="6190223"/>
            <a:ext cx="638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Unix Spec: man7.org/linux/man-pages/man3/printf.3.html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3718A-8371-BFF1-D986-4A4120633953}"/>
              </a:ext>
            </a:extLst>
          </p:cNvPr>
          <p:cNvSpPr txBox="1"/>
          <p:nvPr/>
        </p:nvSpPr>
        <p:spPr>
          <a:xfrm>
            <a:off x="360000" y="5882446"/>
            <a:ext cx="638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C99 Spec: cplusplus.com/reference/cstdio/printf/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E5169-F9C3-E64C-44C2-FA5C54E6AB48}"/>
              </a:ext>
            </a:extLst>
          </p:cNvPr>
          <p:cNvSpPr txBox="1"/>
          <p:nvPr/>
        </p:nvSpPr>
        <p:spPr>
          <a:xfrm>
            <a:off x="360000" y="5574669"/>
            <a:ext cx="638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UNIX </a:t>
            </a:r>
            <a:r>
              <a:rPr lang="ko-KR" altLang="en-US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시스템 및 </a:t>
            </a:r>
            <a:r>
              <a:rPr lang="en-US" altLang="ko-KR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POSIX </a:t>
            </a:r>
            <a:r>
              <a:rPr lang="ko-KR" altLang="en-US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확장 계열에만 해당</a:t>
            </a:r>
          </a:p>
        </p:txBody>
      </p:sp>
    </p:spTree>
    <p:extLst>
      <p:ext uri="{BB962C8B-B14F-4D97-AF65-F5344CB8AC3E}">
        <p14:creationId xmlns:p14="http://schemas.microsoft.com/office/powerpoint/2010/main" val="201939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3D8BC-5504-20ED-C405-25D151268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13F312-B25C-B04D-D0DC-493FAEC001D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F379865-31ED-B02B-F75E-16F45E22213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4695913-D5D8-1DE1-AB1F-FA7ED71E934C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340000"/>
            <a:chExt cx="7884000" cy="1993334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E306A549-B11A-3BB3-2880-7F4A8C5CCDC8}"/>
                </a:ext>
              </a:extLst>
            </p:cNvPr>
            <p:cNvGrpSpPr/>
            <p:nvPr/>
          </p:nvGrpSpPr>
          <p:grpSpPr>
            <a:xfrm>
              <a:off x="1260000" y="2340000"/>
              <a:ext cx="7884000" cy="1993334"/>
              <a:chOff x="1260000" y="2520000"/>
              <a:chExt cx="7884000" cy="199333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DF81358-8BA6-4F5B-2FB2-0494A07F0794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width		: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출력할 총 길이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3A00C04-39A0-EC4F-E4AA-2E15F0626FF7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length		: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변수의 실제 크기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634F44D-4589-A704-ABA3-3AC1AD155A5B}"/>
                  </a:ext>
                </a:extLst>
              </p:cNvPr>
              <p:cNvSpPr txBox="1"/>
              <p:nvPr/>
            </p:nvSpPr>
            <p:spPr>
              <a:xfrm>
                <a:off x="1440000" y="3059668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F9F263E-4D70-B324-8561-D9694D94CDD5}"/>
                  </a:ext>
                </a:extLst>
              </p:cNvPr>
              <p:cNvSpPr txBox="1"/>
              <p:nvPr/>
            </p:nvSpPr>
            <p:spPr>
              <a:xfrm>
                <a:off x="1440000" y="4144002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err="1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hh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=char,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h=short,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l=long,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dirty="0" err="1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ll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=</a:t>
                </a:r>
                <a:r>
                  <a:rPr lang="en-US" altLang="ko-KR" dirty="0" err="1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longlong</a:t>
                </a:r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625BE7E-3477-CC2B-F81E-E4ACF75BCE87}"/>
                </a:ext>
              </a:extLst>
            </p:cNvPr>
            <p:cNvSpPr txBox="1"/>
            <p:nvPr/>
          </p:nvSpPr>
          <p:spPr>
            <a:xfrm>
              <a:off x="1440000" y="287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%2d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처럼 사용한다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FCEFF66-BCE9-26B6-0408-8D1A3392D8E7}"/>
              </a:ext>
            </a:extLst>
          </p:cNvPr>
          <p:cNvSpPr txBox="1"/>
          <p:nvPr/>
        </p:nvSpPr>
        <p:spPr>
          <a:xfrm>
            <a:off x="360000" y="6190223"/>
            <a:ext cx="638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Unix Spec: man7.org/linux/man-pages/man3/printf.3.html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89BD07-91EB-F02C-B0DE-D0054FCB4147}"/>
              </a:ext>
            </a:extLst>
          </p:cNvPr>
          <p:cNvSpPr txBox="1"/>
          <p:nvPr/>
        </p:nvSpPr>
        <p:spPr>
          <a:xfrm>
            <a:off x="360000" y="5882446"/>
            <a:ext cx="638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C99 Spec: cplusplus.com/reference/cstdio/printf/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250515-0392-0F8A-2C07-D651A09DC9CC}"/>
              </a:ext>
            </a:extLst>
          </p:cNvPr>
          <p:cNvSpPr txBox="1"/>
          <p:nvPr/>
        </p:nvSpPr>
        <p:spPr>
          <a:xfrm>
            <a:off x="360000" y="5574669"/>
            <a:ext cx="638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UNIX </a:t>
            </a:r>
            <a:r>
              <a:rPr lang="ko-KR" altLang="en-US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시스템 및 </a:t>
            </a:r>
            <a:r>
              <a:rPr lang="en-US" altLang="ko-KR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POSIX </a:t>
            </a:r>
            <a:r>
              <a:rPr lang="ko-KR" altLang="en-US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확장 계열에만 해당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A84B51-9F32-C5F3-361F-EAF4B408CC7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</a:t>
            </a:r>
            <a:r>
              <a:rPr lang="en-US" altLang="ko-KR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[argument$]</a:t>
            </a:r>
            <a:r>
              <a:rPr lang="en-US" altLang="ko-KR" dirty="0">
                <a:solidFill>
                  <a:schemeClr val="accent2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[flag]</a:t>
            </a:r>
            <a:r>
              <a:rPr lang="en-US" altLang="ko-KR" dirty="0">
                <a:solidFill>
                  <a:schemeClr val="accent4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[width][.precision]</a:t>
            </a:r>
            <a:r>
              <a:rPr lang="en-US" altLang="ko-KR" dirty="0">
                <a:solidFill>
                  <a:schemeClr val="accent6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[length][specifier]</a:t>
            </a:r>
            <a:endParaRPr lang="ko-KR" altLang="en-US" dirty="0">
              <a:solidFill>
                <a:schemeClr val="accent6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132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087B6-A33D-A08C-9BB4-64C2726E7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E7D052-4E12-AD45-7850-ECD9A041866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45E3EE7-15E1-ECDE-737D-0B9F8882E54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14062D1-6132-1602-7153-4A41CE85392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340000"/>
            <a:chExt cx="7884000" cy="1993334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FCE2560-CC0F-90C4-88FE-D24068989552}"/>
                </a:ext>
              </a:extLst>
            </p:cNvPr>
            <p:cNvGrpSpPr/>
            <p:nvPr/>
          </p:nvGrpSpPr>
          <p:grpSpPr>
            <a:xfrm>
              <a:off x="1260000" y="2340000"/>
              <a:ext cx="7884000" cy="1993334"/>
              <a:chOff x="1260000" y="2520000"/>
              <a:chExt cx="7884000" cy="199333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2BF71EA-FE60-85C9-2173-3AF7213417A1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parameter	: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참조할 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argv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의 인덱스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95FDA59-EC24-B165-5F8D-0C26F71DAA53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%0$x</a:t>
                </a:r>
                <a:endParaRPr lang="ko-KR" altLang="en-US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070C164-619F-CCE5-5123-312B618D6B53}"/>
                  </a:ext>
                </a:extLst>
              </p:cNvPr>
              <p:cNvSpPr txBox="1"/>
              <p:nvPr/>
            </p:nvSpPr>
            <p:spPr>
              <a:xfrm>
                <a:off x="1440000" y="3059668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63FC2BD-A562-A8C6-4B0A-F85633D13EF1}"/>
                  </a:ext>
                </a:extLst>
              </p:cNvPr>
              <p:cNvSpPr txBox="1"/>
              <p:nvPr/>
            </p:nvSpPr>
            <p:spPr>
              <a:xfrm>
                <a:off x="1440000" y="4144002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what will happen?</a:t>
                </a:r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CA76FF5-BD07-96E3-EB95-305FB419F7C5}"/>
                </a:ext>
              </a:extLst>
            </p:cNvPr>
            <p:cNvSpPr txBox="1"/>
            <p:nvPr/>
          </p:nvSpPr>
          <p:spPr>
            <a:xfrm>
              <a:off x="1440000" y="287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$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구분자로 사용한다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B69B327-F3FA-B09D-7C3F-8A5B03888DF8}"/>
              </a:ext>
            </a:extLst>
          </p:cNvPr>
          <p:cNvSpPr txBox="1"/>
          <p:nvPr/>
        </p:nvSpPr>
        <p:spPr>
          <a:xfrm>
            <a:off x="360000" y="6190223"/>
            <a:ext cx="638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Unix Spec: man7.org/linux/man-pages/man3/printf.3.html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3FE32D-A520-34BE-4494-5D577BA005A0}"/>
              </a:ext>
            </a:extLst>
          </p:cNvPr>
          <p:cNvSpPr txBox="1"/>
          <p:nvPr/>
        </p:nvSpPr>
        <p:spPr>
          <a:xfrm>
            <a:off x="360000" y="5882446"/>
            <a:ext cx="638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C99 Spec: cplusplus.com/reference/cstdio/printf/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E1F2C2-FB74-71FD-EBFA-A89EDB21D0E7}"/>
              </a:ext>
            </a:extLst>
          </p:cNvPr>
          <p:cNvSpPr txBox="1"/>
          <p:nvPr/>
        </p:nvSpPr>
        <p:spPr>
          <a:xfrm>
            <a:off x="360000" y="5574669"/>
            <a:ext cx="638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UNIX </a:t>
            </a:r>
            <a:r>
              <a:rPr lang="ko-KR" altLang="en-US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시스템 및 </a:t>
            </a:r>
            <a:r>
              <a:rPr lang="en-US" altLang="ko-KR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POSIX </a:t>
            </a:r>
            <a:r>
              <a:rPr lang="ko-KR" altLang="en-US" sz="1400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확장 계열에만 해당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094475-4B42-5745-A18C-7E9335117E2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</a:t>
            </a:r>
            <a:r>
              <a:rPr lang="en-US" altLang="ko-KR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[argument$]</a:t>
            </a:r>
            <a:r>
              <a:rPr lang="en-US" altLang="ko-KR" dirty="0">
                <a:solidFill>
                  <a:schemeClr val="accent2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[flag]</a:t>
            </a:r>
            <a:r>
              <a:rPr lang="en-US" altLang="ko-KR" dirty="0">
                <a:solidFill>
                  <a:schemeClr val="accent4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[width][.precision]</a:t>
            </a:r>
            <a:r>
              <a:rPr lang="en-US" altLang="ko-KR" dirty="0">
                <a:solidFill>
                  <a:schemeClr val="accent6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[length][specifier]</a:t>
            </a:r>
            <a:endParaRPr lang="ko-KR" altLang="en-US" dirty="0">
              <a:solidFill>
                <a:schemeClr val="accent6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927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1A301-5A1D-A57D-DB4F-AC5495AA5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BA8FB0-FCDE-6932-302F-84672DE0174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Format String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98B13F-A202-12B2-CEDE-BE951C2664F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291604-B071-87DF-D6F6-765543226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365" y="2893902"/>
            <a:ext cx="4691270" cy="10701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19F2AF-B1CC-D515-B37E-71F3A5C8746B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Calling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Convention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9E0E58-55CD-7B56-F719-FFCFB9D455C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, 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rsi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, 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rdx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, 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rcs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, r8, r9, [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rsp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], [rsp+8], …</a:t>
            </a:r>
            <a:endParaRPr lang="ko-KR" altLang="en-US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773506-BAB4-7EC4-BBE3-BE6EDD287B91}"/>
              </a:ext>
            </a:extLst>
          </p:cNvPr>
          <p:cNvSpPr txBox="1"/>
          <p:nvPr/>
        </p:nvSpPr>
        <p:spPr>
          <a:xfrm>
            <a:off x="1440000" y="5417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0 ,  1 ,  2 ,  3 , 4 , 5 ,   6  ,    7   , …</a:t>
            </a:r>
            <a:endParaRPr lang="ko-KR" altLang="en-US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9BF3C3-29D0-69DA-6FA2-9D949D22C9A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%</a:t>
            </a:r>
            <a:r>
              <a:rPr lang="en-US" altLang="ko-KR" dirty="0">
                <a:solidFill>
                  <a:schemeClr val="accent5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[argument$]</a:t>
            </a:r>
            <a:r>
              <a:rPr lang="en-US" altLang="ko-KR" dirty="0">
                <a:solidFill>
                  <a:schemeClr val="accent2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[flag]</a:t>
            </a:r>
            <a:r>
              <a:rPr lang="en-US" altLang="ko-KR" dirty="0">
                <a:solidFill>
                  <a:schemeClr val="accent4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[width][.precision]</a:t>
            </a:r>
            <a:r>
              <a:rPr lang="en-US" altLang="ko-KR" dirty="0">
                <a:solidFill>
                  <a:schemeClr val="accent6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[length][specifier]</a:t>
            </a:r>
            <a:endParaRPr lang="ko-KR" altLang="en-US" dirty="0">
              <a:solidFill>
                <a:schemeClr val="accent6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1553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1515</TotalTime>
  <Words>681</Words>
  <Application>Microsoft Office PowerPoint</Application>
  <PresentationFormat>On-screen Show (4:3)</PresentationFormat>
  <Paragraphs>134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Calibri</vt:lpstr>
      <vt:lpstr>Arial</vt:lpstr>
      <vt:lpstr>KoPub돋움체_Pro Bold</vt:lpstr>
      <vt:lpstr>KoPub돋움체 Bold</vt:lpstr>
      <vt:lpstr>Calibri Light</vt:lpstr>
      <vt:lpstr>맑은 고딕</vt:lpstr>
      <vt:lpstr>D2Coding</vt:lpstr>
      <vt:lpstr>Times New Roman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255</cp:revision>
  <dcterms:created xsi:type="dcterms:W3CDTF">2025-07-26T06:54:06Z</dcterms:created>
  <dcterms:modified xsi:type="dcterms:W3CDTF">2025-09-30T10:42:04Z</dcterms:modified>
</cp:coreProperties>
</file>

<file path=docProps/thumbnail.jpeg>
</file>